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18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onlinedegree.iitm.ac.in/student/21F3002930" TargetMode="External"/><Relationship Id="rId5" Type="http://schemas.openxmlformats.org/officeDocument/2006/relationships/hyperlink" Target="https://www.linkedin.com/in/kushagra-wadhwa-864319229/" TargetMode="External"/><Relationship Id="rId4" Type="http://schemas.openxmlformats.org/officeDocument/2006/relationships/hyperlink" Target="https://github.com/KushagraaWadhw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Chatfolio: Reimagining Personal Branding with Conversational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introduces Chatfolio, a groundbreaking AI-powered chatbot designed to revolutionize personal branding in today's competitive professional landscape.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hlinkClick r:id="rId4"/>
              </a:rPr>
              <a:t>https://github.com/KushagraaWadhwa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hlinkClick r:id="rId5"/>
              </a:rPr>
              <a:t>https://www.linkedin.com/in/kushagra-wadhwa-864319229/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hlinkClick r:id="rId6"/>
              </a:rPr>
              <a:t>https://app.onlinedegree.iitm.ac.in/student/21F3002930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1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Need for a Dynamic, Conversational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Interactivity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683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portfolio websites are static, offering limited engagement and failing to provide a truly personalized experience for recruiters and potential collaborators.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2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Technical Barriers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0683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Creating and maintaining a professional-looking portfolio website often requires extensive web development skills, which not all professionals possess.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25691"/>
            <a:ext cx="3238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Impersonal Presentation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0683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portfolios struggle to convey personality and soft skills, leaving recruiters with an incomplete understanding of the candidate's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14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Chatfolio: A Conversational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42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9267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84289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Recruiter can converse with the AI chatbot to explore user's resume, skills, and projects in detail, allowing for deeper engagement and a more comprehensive understanding of their capabilities.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842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256937" y="29267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2884289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chatbot learns from user queries and past interactions, providing personalized and contextually relevant responses tailored to each individual's interests and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2694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63119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626947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eliminates the need for coding skills, allowing users to simply provide their data for integration into the chatbot, making it accessible to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624" y="660440"/>
            <a:ext cx="5657731" cy="582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Chatfolio's AI Architecture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8624" y="1522214"/>
            <a:ext cx="7839551" cy="137195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324957" y="1708547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 Model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24957" y="2111573"/>
            <a:ext cx="7466886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leverages powerful language models like GPT-4, Llama 3, or DeepSeekR1 selected based on performance and cost considerations.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8624" y="3080504"/>
            <a:ext cx="7839551" cy="137195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324957" y="3266837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Fine-Tuning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24957" y="3669863"/>
            <a:ext cx="7466886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undergoes fine-tuning with user-specific data (resumes, projects) to ensure accurate and contextually relevant responses.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8624" y="4638794"/>
            <a:ext cx="7839551" cy="137195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324957" y="4825127"/>
            <a:ext cx="3603069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Retrieval-Augmented Generation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24957" y="5228153"/>
            <a:ext cx="7466886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 databases (e.g., ChromaDB, Weaviate) enable efficient retrieval of structured information, enhancing the chatbot's ability to provide precise answers.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8624" y="6197084"/>
            <a:ext cx="7839551" cy="1371957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324957" y="6383417"/>
            <a:ext cx="2843332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Memory &amp; Personalization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24957" y="6786443"/>
            <a:ext cx="7466886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remembers past interactions, fostering a more personalized and engaging experience for each user.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78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 and Functionalities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4555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39346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Conversational Resume Exploration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38424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ask questions about their experience, skills, and past projects, receiving dynamic responses generated from the AI.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54555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33934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Context-Aware Responses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184094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chatbot understands technical jargon and job roles, providing tailored and relevant answers.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54555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339346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Project Showcase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3842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Projects can be presented step-by-step, with the AI providing code snippets, diagrams, and detailed explanations upon request.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021687"/>
            <a:ext cx="9805630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Features for Enhanced Branding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37040"/>
            <a:ext cx="22860" cy="3744754"/>
          </a:xfrm>
          <a:prstGeom prst="roundRect">
            <a:avLst>
              <a:gd name="adj" fmla="val 129870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521648" y="4370903"/>
            <a:ext cx="593765" cy="22860"/>
          </a:xfrm>
          <a:prstGeom prst="roundRect">
            <a:avLst>
              <a:gd name="adj" fmla="val 129870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092553" y="4159687"/>
            <a:ext cx="445294" cy="44529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7166789" y="4196834"/>
            <a:ext cx="296823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800469" y="4134922"/>
            <a:ext cx="352520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AI-Generated Resume Insights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2706" y="4562832"/>
            <a:ext cx="563296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provides tailored resume versions for specific roles and generates customized cover letters from job descriptions.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4987" y="5360432"/>
            <a:ext cx="593765" cy="22860"/>
          </a:xfrm>
          <a:prstGeom prst="roundRect">
            <a:avLst>
              <a:gd name="adj" fmla="val 129870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553" y="5149215"/>
            <a:ext cx="445294" cy="44529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7166789" y="5186363"/>
            <a:ext cx="296823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304728" y="5124450"/>
            <a:ext cx="351484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Learning &amp; Feedback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04728" y="5552361"/>
            <a:ext cx="563296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chatbot analyzes recruiter queries, suggesting resume improvements and providing valuable feedback to users.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521648" y="6342221"/>
            <a:ext cx="593765" cy="22860"/>
          </a:xfrm>
          <a:prstGeom prst="roundRect">
            <a:avLst>
              <a:gd name="adj" fmla="val 129870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553" y="6131004"/>
            <a:ext cx="445294" cy="445294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7166789" y="6168152"/>
            <a:ext cx="296823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140035" y="6106239"/>
            <a:ext cx="318563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External Service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2706" y="6534150"/>
            <a:ext cx="563296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integrates with LinkedIn and GitHub for automatic updates and includes scheduling tools like Calendly for interview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542" y="641271"/>
            <a:ext cx="5097423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Timeline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2" y="1584127"/>
            <a:ext cx="1019413" cy="1501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8707" y="1787962"/>
            <a:ext cx="354627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1: Design &amp; Prototyping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8707" y="2228850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user requirements, design the chatbot interface, and develop a prototype.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2" y="3085147"/>
            <a:ext cx="1019413" cy="1501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8707" y="3288983"/>
            <a:ext cx="309574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2: AI Model Training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8707" y="3729871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 the base model, fine-tune it with user-specific data, and implement retrieval-augmented generation.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42" y="4586168"/>
            <a:ext cx="1019413" cy="15010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8707" y="4790003"/>
            <a:ext cx="36112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3: Feature Development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8707" y="5230892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core features like conversational resume exploration, context-aware responses, and interactive project showcase.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42" y="6087189"/>
            <a:ext cx="1019413" cy="15010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38707" y="6291024"/>
            <a:ext cx="38095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4: Deployment &amp; Iteration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38707" y="6731913"/>
            <a:ext cx="6391751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Chatfolio on a scalable cloud platform, gather user feedback, and continuously improve the chatbot's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Chatfolio: The Future of Personal Branding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2344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Chatfolio represents a paradigm shift in personal branding, empowering professionals to present themselves in a dynamic and engaging manner. Through its conversational AI and advanced features, Chatfolio offers a unique and effective solution for navigating the challenges of today's competitive job market. The future of personal branding is conversational, and Chatfolio is poised to lead the way.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BE4D65-D04A-5C51-CFD8-FD86C1807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9249"/>
              </p:ext>
            </p:extLst>
          </p:nvPr>
        </p:nvGraphicFramePr>
        <p:xfrm>
          <a:off x="2438400" y="863600"/>
          <a:ext cx="9753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3252187343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3715479256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988380663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4032584114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2425774122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717577242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1072991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`B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2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6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2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7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787675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6876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40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0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95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680</Words>
  <Application>Microsoft Office PowerPoint</Application>
  <PresentationFormat>Custom</PresentationFormat>
  <Paragraphs>107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Kushagra Wadhwa</cp:lastModifiedBy>
  <cp:revision>2</cp:revision>
  <dcterms:created xsi:type="dcterms:W3CDTF">2025-03-09T07:53:47Z</dcterms:created>
  <dcterms:modified xsi:type="dcterms:W3CDTF">2025-03-10T16:27:19Z</dcterms:modified>
</cp:coreProperties>
</file>